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7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6" r:id="rId36"/>
    <p:sldId id="290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2ACE-32CB-BF19-E4C0-5CFF40D2E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B368A-E0FB-83BF-055A-DB88D6F63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2F794-67D7-02B1-58A5-99DA0674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6B6F9-D088-8F3F-7914-E7D599F9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FCA3C-8C64-E132-1D85-3275FFEC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75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A450-FDE4-901B-FA57-A484A996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F1657-A2A5-19CE-71B7-076593C49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FAB00-16D0-F8C0-82B5-43DFAFFF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6B71-A4F5-7E14-5E6F-5E52BE98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C6CC-E109-1704-C295-B29A65C2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60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916D8D-AC64-CAC6-4A20-21CB03492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00DE5-6B14-A153-9FAA-2AC6292FA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D1C75-1E6B-BD2C-23E0-64BB6F6B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FBB2A-2E05-170C-42AD-3C9601C5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4F195-AD93-61A3-22A8-73394072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40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FBB0-FB11-AD14-0F00-5BB7A6A2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79D5-501A-1790-7D1C-E6F91208A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6C15-C3EB-C1B0-766D-D9D8FEA4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10B1-B0C3-6DEA-2848-48C79F05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BCD9F-5F5D-FF65-A7EA-B1F3D04C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4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E3FF-DCAD-3398-2421-5BEBA2342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9DA0F-BBCE-0575-F319-3B82FBE0D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4AD32-F827-1931-3C6C-462004DA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975FC-D6AC-C0D4-F13F-EA466103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81F8-6DA7-1B44-FAB2-9B13BCCF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23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B27F-90E7-6D2B-4B47-04431CA4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CFC8-34D5-B68B-BCE4-32CEE53E1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26C03-4037-F332-2F1F-94AC64305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FC248-B15A-F9E0-E8DF-F596DF33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E8E3C-BA6A-4CC2-212C-5E093284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2AA80-CF1F-5F3B-246E-1CB0F168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34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9D5B-63C7-0D45-885F-5A3E1DE7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888B-767C-A9F6-E1B3-C123A3D8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6521E-2A48-0356-6C4B-5663297BD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2807A-454B-4278-001A-E62C92A0A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08A3A-1EEF-EA3A-3447-E5A42829F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88EA45-1478-99CD-4903-C85D3747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B1289-8484-5128-DA5B-12C8716C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11717-6E77-07F8-C028-86638B0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1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70FA-98C0-CF5E-6AC2-67E1142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4C730-1ADC-D29B-CC60-9F2F8779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107EC-4950-887D-79D0-7E8BFBF2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509DE-2054-C0AA-98AB-1EB21244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8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0C67E-D295-D890-36DF-25A13919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38F70-9C85-2FAB-CF7D-63741819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F6C7D-683C-C21C-1DB2-79341389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7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5D79-E0D8-7F7E-1585-4B28D7D7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0634-2719-A107-D94D-8A6E07EE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D1CB2-A903-A986-E8C1-7ABEA2D6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C8E86-AAA8-4C05-70B4-2F8893BC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E05FE-6CA9-88FF-9044-5EBAA5A8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3AB17-D3B6-BDB5-EA37-8D261E2E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53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4583-C3B5-3D99-10B0-865D6542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C2546-CB3A-9108-4C0B-386479550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6A126-8683-AA39-633F-1AAAE9AD1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5031F-4004-F63B-564C-C155F01C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CBD43-48F5-C81C-305B-D14522A8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1C5E4-FE62-6CE3-5FA8-66047DE5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68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002A3-DB0C-36DD-D26D-EAB44B3F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6F980-EF48-0E3E-ADA5-A3C7FB828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413F2-9905-AEC1-543B-6AE2E8DCC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AC3DE-26F0-4949-8FF5-953D3349C9F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D2EDB-1E76-C7FE-316D-7554AC243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BA69-8D05-3D8A-C0D0-1BD0A055D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DA57-809F-406E-A5DE-8CBBB75708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2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6DB4E-EF24-6742-FD70-517BFE09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1C3BA-A641-3E7A-BFF6-031ECCEF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2633A-3A4B-A172-8AB5-98BD603BD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A7CAB-4390-0D3B-4E3B-22AEB247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A58BC-542E-782E-6461-59D9DA39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8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7F919-D55F-3C47-1CC2-8E6EB63D9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5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A14A0-31DD-64BA-E60C-4E62414C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6D3B7-3F5E-74BB-AD74-97C71E36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0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4CA76-BA91-D78B-D6D4-577724AE3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5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6C7A2-779B-B99F-3ECE-2E2DBDC8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1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E2D5-8CE3-61B9-7EB7-035A1314A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5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8AFF4-A4D9-9046-C012-7282FF12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06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C6F1C-A8E8-17A2-BFBC-3665DDCAF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4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8E0C7-64B5-332D-7C68-C1EC989E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A5FC0-C860-A1D8-D3D8-7D0660F9B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CD731-38AD-4C28-0102-F9DCF711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8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7F987-B37C-B7B4-2229-6194E390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391D8-7DD5-C22F-0215-65750393E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E3BD2-91D0-B153-8954-5B05B8689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04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48FA6-3195-F531-0E8E-D4FD6E4EE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95425-D9BF-4463-BBD3-F998EA2D1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09ACD-806E-CEFA-ACA9-80AFEB22E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740CD-3C82-FDFD-E31D-5A1E92097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5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C9778-915E-4DAC-D551-B35B58F3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01F85-ECA2-48DB-24E0-A876F9538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BB53A-95E8-4857-E8F5-54DCCDBD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2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6CB1D-2D72-1113-D10F-AA8504575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54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3F735-8712-9826-9DAA-EC2D359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139D9-7B89-317D-5AA1-F3904FF2D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1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2C8F0-4758-9DB5-9A2E-A5521738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655CA-922A-0B93-FEFA-98FED43D4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709F7-65CD-CB2D-7D23-6C4CD3431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6FF6A-3B2B-F3D0-19D7-A12CC362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A8934-F4BD-6DC0-754D-6C3032ABD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0DA56-6210-A746-A019-6C41CE0F4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6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F0211-FC81-1FC1-B6C0-8A1C29A6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D9829-4CD9-42BC-2D12-D64BD06B6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11D21-E3E3-9AFC-B250-9F5277B8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10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CF9D6-80B3-5CF7-D5F1-A15ACFF7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C5626-738B-4CFB-E362-FC584EE6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A6522-B35A-E004-AA1E-C43983488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2D06F-F2D8-F9DF-881C-65E4285CC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90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A82D-C6F0-160F-AED0-373890B17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00C18-2E98-9246-B5EC-DFD3B3D2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5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3F676-2083-A388-3080-4515ACF66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B5C09-B934-6692-0F8F-D61D978F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EAE43-91D4-3490-5D65-065202FC9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0955F-7388-6B3C-C8D9-9B9F0938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6BFE5-8737-4351-80C8-44751DE46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6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77B3-0048-8C51-0331-BAFEA843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3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AF7D9-0BD0-C2F2-EB33-5C375BBF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02037-669A-AEB2-16B4-8BD03617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9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4F423-BE48-586E-6948-2CFE3A4CE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shriradhya bihani</dc:creator>
  <cp:lastModifiedBy>shriradhya bihani</cp:lastModifiedBy>
  <cp:revision>2</cp:revision>
  <dcterms:created xsi:type="dcterms:W3CDTF">2022-11-21T16:14:56Z</dcterms:created>
  <dcterms:modified xsi:type="dcterms:W3CDTF">2022-11-21T16:52:42Z</dcterms:modified>
</cp:coreProperties>
</file>